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sldIdLst>
    <p:sldId id="256" r:id="rId2"/>
    <p:sldId id="257" r:id="rId3"/>
    <p:sldId id="259" r:id="rId4"/>
    <p:sldId id="261" r:id="rId5"/>
    <p:sldId id="276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9" r:id="rId16"/>
    <p:sldId id="273" r:id="rId17"/>
    <p:sldId id="274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3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21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1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4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8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37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4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2A54C80-263E-416B-A8E0-580EDEADCBDC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6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5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697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61BAB-E139-4DC5-9537-97CE9099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A0E92-3C81-459F-99BE-C4EACC26B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62" y="1820571"/>
            <a:ext cx="10993549" cy="1475013"/>
          </a:xfrm>
        </p:spPr>
        <p:txBody>
          <a:bodyPr/>
          <a:lstStyle/>
          <a:p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DIGITAL MEDIA PROJECT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EBCC7-27E5-40E1-B32F-6A8AAF3AC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258" y="4095078"/>
            <a:ext cx="7766936" cy="234996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Ashraya Singh Khatri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19031980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Internal Supervisor: Rakshak Bhushan Bajracharya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External Supervisor: Pooja Shrestha</a:t>
            </a:r>
          </a:p>
        </p:txBody>
      </p:sp>
    </p:spTree>
    <p:extLst>
      <p:ext uri="{BB962C8B-B14F-4D97-AF65-F5344CB8AC3E}">
        <p14:creationId xmlns:p14="http://schemas.microsoft.com/office/powerpoint/2010/main" val="17934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66AB-D0AB-4547-8182-5A1CFF1D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Lato" panose="020F0502020204030203" pitchFamily="34" charset="0"/>
              </a:rPr>
              <a:t>Shader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DCBECB-E8A1-4081-A759-ED09377F3A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85" y="1855683"/>
            <a:ext cx="4230211" cy="2269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9E1082-95BD-4190-A008-9522DC49CE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02275" y="1855683"/>
            <a:ext cx="4235841" cy="227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6304F-2BBE-42E4-B10A-FE881B2B61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9142" y="4267756"/>
            <a:ext cx="4292354" cy="2302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3DAFF-B33A-43B5-A832-DBB65DF6EB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02275" y="4268947"/>
            <a:ext cx="4287914" cy="23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77A2-4CA5-49DB-85E5-3E1F362D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8F2E8-A275-4D02-A5DB-2516CE4FE2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7623" y="1922922"/>
            <a:ext cx="4390303" cy="2355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FF80F-56D8-4964-9002-E7BED52831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06303" y="1958159"/>
            <a:ext cx="4324619" cy="231997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A12EEA-5B19-4557-BBFD-90BB053633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7623" y="4382887"/>
            <a:ext cx="4423493" cy="2373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F7EA6-2B82-4672-BC7A-FA4713E89F5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06303" y="4406422"/>
            <a:ext cx="4385412" cy="23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5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0C73-4078-4886-846E-64C9120E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F94D61-6A7B-4842-AF33-B4AB4E4D3E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63" y="2065816"/>
            <a:ext cx="4737917" cy="2541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55B79-E3AA-4473-8697-11034B1E2D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65106" y="2065816"/>
            <a:ext cx="4749209" cy="25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7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11C5-CD0C-46CA-9363-7727C443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2673E7-57A5-4086-A47C-437DB053BA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6" y="2036993"/>
            <a:ext cx="6139245" cy="329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1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0D2E-837C-46C7-A7AF-0B78A11D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Lato" panose="020F0502020204030203" pitchFamily="34" charset="0"/>
              </a:rPr>
              <a:t>Post-production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7F511B-D932-4511-924D-00E7B4838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3" y="2074693"/>
            <a:ext cx="5482606" cy="2941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FBB30-3A96-4FB9-99C8-B9388D4B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83" y="2074693"/>
            <a:ext cx="5487387" cy="29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F07B-FC3B-461B-B35A-777A0753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D72EAE-2241-4736-9500-D40EE7DF2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306" y="2162591"/>
            <a:ext cx="5351856" cy="2871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770A60-3630-4F0B-9FD1-E6680B64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50" y="2175521"/>
            <a:ext cx="4921480" cy="28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2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F90CD-49DF-4ABC-BC1E-7E553283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Evaluation</a:t>
            </a:r>
          </a:p>
        </p:txBody>
      </p:sp>
      <p:pic>
        <p:nvPicPr>
          <p:cNvPr id="4" name="Content Placeholder 3" descr="C:\Users\Acer\AppData\Local\Microsoft\Windows\INetCache\Content.MSO\8A811754.tmp">
            <a:extLst>
              <a:ext uri="{FF2B5EF4-FFF2-40B4-BE49-F238E27FC236}">
                <a16:creationId xmlns:a16="http://schemas.microsoft.com/office/drawing/2014/main" id="{D355F4B1-EEA4-407F-9FD2-88DDDAA4EE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18" y="2319281"/>
            <a:ext cx="5075252" cy="213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cer\AppData\Local\Microsoft\Windows\INetCache\Content.MSO\7A13FC82.tmp">
            <a:extLst>
              <a:ext uri="{FF2B5EF4-FFF2-40B4-BE49-F238E27FC236}">
                <a16:creationId xmlns:a16="http://schemas.microsoft.com/office/drawing/2014/main" id="{9A281E9F-8E3F-4F49-96E2-24E2EB74B5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5" y="2319281"/>
            <a:ext cx="5780556" cy="2433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22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D645-D54B-4B38-8CCE-D4BFA07B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EE11-DB4A-4AB2-83BF-2349030AE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Users\Acer\AppData\Local\Microsoft\Windows\INetCache\Content.MSO\B079CFE0.tmp">
            <a:extLst>
              <a:ext uri="{FF2B5EF4-FFF2-40B4-BE49-F238E27FC236}">
                <a16:creationId xmlns:a16="http://schemas.microsoft.com/office/drawing/2014/main" id="{B3840DBA-BB78-4977-BA16-72D213A6BDB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6" y="2312538"/>
            <a:ext cx="5304703" cy="22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cer\AppData\Local\Microsoft\Windows\INetCache\Content.MSO\E03820EE.tmp">
            <a:extLst>
              <a:ext uri="{FF2B5EF4-FFF2-40B4-BE49-F238E27FC236}">
                <a16:creationId xmlns:a16="http://schemas.microsoft.com/office/drawing/2014/main" id="{673742B9-B905-43DC-829C-8C3D96BA38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39" y="2325239"/>
            <a:ext cx="5274529" cy="2220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06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50AD-66FD-4265-9BB3-4363E4E7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9A43A-19B0-4E3F-ADCE-A3190DC9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Acer\AppData\Local\Microsoft\Windows\INetCache\Content.MSO\C70CAB2C.tmp">
            <a:extLst>
              <a:ext uri="{FF2B5EF4-FFF2-40B4-BE49-F238E27FC236}">
                <a16:creationId xmlns:a16="http://schemas.microsoft.com/office/drawing/2014/main" id="{307A0BD1-48CA-4D80-A3F9-D4A32D86D5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3" y="2191593"/>
            <a:ext cx="5020618" cy="211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cer\AppData\Local\Microsoft\Windows\INetCache\Content.MSO\5A9A361A.tmp">
            <a:extLst>
              <a:ext uri="{FF2B5EF4-FFF2-40B4-BE49-F238E27FC236}">
                <a16:creationId xmlns:a16="http://schemas.microsoft.com/office/drawing/2014/main" id="{DEE856B5-B2F8-4A08-A413-56344D2076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11" y="2269940"/>
            <a:ext cx="5096976" cy="2145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040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3F73-7CD2-4055-9780-1AE2A8B8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F66E-49BC-40B0-A088-06C349C93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Users\Acer\AppData\Local\Microsoft\Windows\INetCache\Content.MSO\67087538.tmp">
            <a:extLst>
              <a:ext uri="{FF2B5EF4-FFF2-40B4-BE49-F238E27FC236}">
                <a16:creationId xmlns:a16="http://schemas.microsoft.com/office/drawing/2014/main" id="{FDE03611-2377-42EF-8F38-FB2CD4F82D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0496"/>
            <a:ext cx="4670848" cy="196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F61789-8F90-4A43-A0D6-0555D1C0A5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04804" y="2287027"/>
            <a:ext cx="5337024" cy="31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7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3A41-1669-47DD-8CD3-18756CDE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Lato" panose="020F0502020204030203" pitchFamily="34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B315C-D864-471B-BA19-A99BF4D7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8554"/>
            <a:ext cx="11029615" cy="3678303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Aims and Objectives of the Project</a:t>
            </a:r>
          </a:p>
          <a:p>
            <a:r>
              <a:rPr lang="en-US" dirty="0">
                <a:latin typeface="Lato" panose="020F0502020204030203" pitchFamily="34" charset="0"/>
              </a:rPr>
              <a:t>Pre – Production</a:t>
            </a:r>
          </a:p>
          <a:p>
            <a:r>
              <a:rPr lang="en-US" dirty="0">
                <a:latin typeface="Lato" panose="020F0502020204030203" pitchFamily="34" charset="0"/>
              </a:rPr>
              <a:t>Production</a:t>
            </a:r>
          </a:p>
          <a:p>
            <a:r>
              <a:rPr lang="en-US" dirty="0">
                <a:latin typeface="Lato" panose="020F0502020204030203" pitchFamily="34" charset="0"/>
              </a:rPr>
              <a:t>Post- production</a:t>
            </a:r>
          </a:p>
          <a:p>
            <a:r>
              <a:rPr lang="en-US" dirty="0">
                <a:latin typeface="Lato" panose="020F0502020204030203" pitchFamily="34" charset="0"/>
              </a:rPr>
              <a:t>Testing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09388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F30F-3895-4207-806B-1806C1B3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Aims and objectives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057E-E295-4D76-BB5C-3A8995EB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63806"/>
            <a:ext cx="11029615" cy="4802819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One of the goal of my project is to create a low poly asset pack for the user, to lessen their production time</a:t>
            </a:r>
          </a:p>
          <a:p>
            <a:endParaRPr lang="en-US" dirty="0">
              <a:latin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</a:rPr>
              <a:t>The asset pack is easily customizable, personalized and ready for gaming use.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</a:rPr>
              <a:t>I hope that the project will also motivate more individuals to learn and experiment with 3D.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</a:rPr>
              <a:t>The main objective of my asset pack is to provide a wide range of models which can be used in different settings of games. 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49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61C3-7B1D-4AA1-B823-8BEA34CB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Lato" panose="020F0502020204030203" pitchFamily="34" charset="0"/>
              </a:rPr>
              <a:t>PRE- PRODUCTION Concept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BDF14-3236-4972-A5F3-EC501D90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FD409-1930-40DF-8FC0-F0013C8BD44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6" y="2343976"/>
            <a:ext cx="3314700" cy="18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C6E00-97D6-44FD-B870-7CB24B6FDDC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3976"/>
            <a:ext cx="3086100" cy="1971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25C5B-E8E8-4DFA-84B0-630F22361B4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18" y="2343975"/>
            <a:ext cx="3848895" cy="20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4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8C15-D559-468B-A972-4880F7BB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005761-9163-4BA4-804D-E1423841A1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69" y="2282984"/>
            <a:ext cx="4546550" cy="2557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9C3C2-B4B6-4EDC-B1BA-CE9F9282AB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18" y="2282984"/>
            <a:ext cx="4729208" cy="27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6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5F3D-617E-416D-9F78-8705A173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Lato" panose="020F0502020204030203" pitchFamily="34" charset="0"/>
              </a:rPr>
              <a:t>Project timeline and schedule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4CDC8B-25A8-4DEE-B1E2-11DDA816E5A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" y="2259597"/>
            <a:ext cx="11029950" cy="1815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37677-A8BB-4CA4-9B26-5555F6F33F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" y="4314548"/>
            <a:ext cx="11137666" cy="223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2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934A-DB9E-4797-B302-BAC1AA1C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: Modelling/Asset creations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795808-A41F-4A33-8E7D-2E0ADD9F9B3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968" y="2186541"/>
            <a:ext cx="3395710" cy="1821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4A142-3F3E-48F9-9A5B-F1A17D9471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36711" y="2160022"/>
            <a:ext cx="3424718" cy="1837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EF0A7C-0387-48D0-9129-9BB55E57E4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32462" y="2144552"/>
            <a:ext cx="3482397" cy="1868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A5B9C-E146-4F84-8071-7DD83DBF791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9969" y="4125833"/>
            <a:ext cx="3396004" cy="186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884CC3-FA2D-4E87-BC2F-BEF14B20E14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236711" y="4139561"/>
            <a:ext cx="3442473" cy="1846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F65B-1FE6-4C5D-8DA6-0A3D7B74A76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849922" y="4125833"/>
            <a:ext cx="3486862" cy="18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22DE-8C04-491C-A3EF-7A123BE3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loops and Particle effects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F958C2-EB83-42B4-8B3C-A219BDE463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12" y="2341023"/>
            <a:ext cx="3644284" cy="1955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E5FBD-4AE4-4FDD-ADB7-4A5A86AB82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53051" y="2341023"/>
            <a:ext cx="3658793" cy="1962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D290E-0DCE-4881-A6E7-1548637F555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8499" y="2341023"/>
            <a:ext cx="2568024" cy="19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3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0E-3A8B-4652-B6BB-F18CC108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F3DA7D-B13C-4C31-A4CC-1AB62E1670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083" y="1879349"/>
            <a:ext cx="4588979" cy="2461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81355-B66E-4CF9-BE2B-F67B5253F2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62761" y="1894446"/>
            <a:ext cx="4491338" cy="2409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5E1F6-06C1-4615-8D6F-D8A9F563F94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66" y="4385570"/>
            <a:ext cx="4324337" cy="23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834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190</TotalTime>
  <Words>149</Words>
  <Application>Microsoft Office PowerPoint</Application>
  <PresentationFormat>Widescreen</PresentationFormat>
  <Paragraphs>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Gill Sans MT</vt:lpstr>
      <vt:lpstr>Lato</vt:lpstr>
      <vt:lpstr>Wingdings 2</vt:lpstr>
      <vt:lpstr>Dividend</vt:lpstr>
      <vt:lpstr>DIGITAL MEDIA PROJECT  </vt:lpstr>
      <vt:lpstr>Table of contents</vt:lpstr>
      <vt:lpstr>Aims and objectives of the project</vt:lpstr>
      <vt:lpstr>PRE- PRODUCTION Concept Art</vt:lpstr>
      <vt:lpstr>PowerPoint Presentation</vt:lpstr>
      <vt:lpstr>Project timeline and schedule</vt:lpstr>
      <vt:lpstr>PRODUCTION : Modelling/Asset creations</vt:lpstr>
      <vt:lpstr>Animation loops and Particle effects</vt:lpstr>
      <vt:lpstr>PowerPoint Presentation</vt:lpstr>
      <vt:lpstr>Shader setup</vt:lpstr>
      <vt:lpstr>PowerPoint Presentation</vt:lpstr>
      <vt:lpstr>PowerPoint Presentation</vt:lpstr>
      <vt:lpstr>PowerPoint Presentation</vt:lpstr>
      <vt:lpstr>Post-production</vt:lpstr>
      <vt:lpstr>PowerPoint Presentation</vt:lpstr>
      <vt:lpstr>Testing and Evaluation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MEDIA PROJECT  </dc:title>
  <dc:creator>Acer</dc:creator>
  <cp:lastModifiedBy>Acer</cp:lastModifiedBy>
  <cp:revision>110</cp:revision>
  <dcterms:created xsi:type="dcterms:W3CDTF">2023-04-23T07:18:04Z</dcterms:created>
  <dcterms:modified xsi:type="dcterms:W3CDTF">2023-04-25T17:17:51Z</dcterms:modified>
</cp:coreProperties>
</file>